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9" r:id="rId9"/>
    <p:sldId id="265" r:id="rId10"/>
    <p:sldId id="264" r:id="rId11"/>
    <p:sldId id="266" r:id="rId12"/>
    <p:sldId id="267" r:id="rId13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0F2CB8C-2C02-4BDE-9D6C-02151E4744DC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8CEA1D9-E098-4836-8ADD-D39FBB0AD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0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7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66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F0BF-0B24-4197-80BD-F4BFE78CD2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23A7E0-CD18-41EF-B038-11FCCA8EC6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CDA5-D4BE-4D27-BAE2-1D214BEE2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3CAA-E6DF-4414-B1DE-D9A560F04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88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BCBA5-99EB-43D7-BDA3-2F18A8723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11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C2FF0-7B55-44CE-9CCE-7BB6ECC61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49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A60E3-2345-4296-9272-FB4F3521F7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8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DCAC9-5D7F-4E93-93C3-D44D4B57D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5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3DF9A-6F20-439D-9D89-7955D0F14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78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BD22A-FE0F-4CCE-990B-9E667FA5B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2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68919-6369-48BA-B299-C455450DE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00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949A-09AC-4159-B644-98E45F46B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926A452-2644-47A2-B59C-CA1C16ABC5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SACRED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SERVICE: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YOGA OF TRANSFORMING WORK,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LIFE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CONTEMPLATIVE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</a:t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Integral European Conference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Roger Walsh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M.D., Ph.D., DHL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DrRogerWalsh.com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18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 STOP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At the completion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f your activity</a:t>
            </a:r>
          </a:p>
          <a:p>
            <a:pPr algn="ctr"/>
            <a:r>
              <a:rPr lang="en-US" sz="7200" dirty="0" smtClean="0"/>
              <a:t>STOP!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 AND LEARN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learn from your experience?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about: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Doing the activity effectively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Yourself and your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Your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aversions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THE BENEFITS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benefits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the activity and your practice</a:t>
            </a:r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welfare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awakening of all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we intend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others,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tend to experience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524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goal of </a:t>
            </a:r>
            <a:r>
              <a:rPr lang="en-US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karma yoga 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sacred service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transform all of life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into continuous contemplative 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been expressed as: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	“Every moment Zen”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	“Transform all of life into an uninterrupted yoga”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Aurobindo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	 “Be constant in prayer”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Koran)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	 “Pray without ceasing”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St. Paul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Hindu Ramakri</a:t>
            </a:r>
            <a:r>
              <a:rPr lang="en-US" sz="2000" dirty="0">
                <a:solidFill>
                  <a:schemeClr val="tx1"/>
                </a:solidFill>
                <a:effectLst/>
              </a:rPr>
              <a:t>shna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0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 KEY STEPS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STOP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beginning any major activity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DEDICATE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OFFER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 ACTIVITY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offer the activity and its outcome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Source,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transpersonal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purpose.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 SET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INTENTION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yourself: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this for?”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IMPECCABILITY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Attempt to do the activity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impeccably as you can.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MINDFUL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 </a:t>
            </a:r>
            <a:br>
              <a:rPr lang="en-US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much awareness to the activity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your actions,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 people, their reactions,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“fluid appropriateness” to the moment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724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Explore </a:t>
            </a:r>
            <a:r>
              <a:rPr lang="en-US" sz="2400" dirty="0"/>
              <a:t>and work with any reactions that arise </a:t>
            </a:r>
            <a:r>
              <a:rPr lang="en-US" sz="2400" dirty="0" smtClean="0"/>
              <a:t>such as: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Psychological blocks </a:t>
            </a:r>
            <a:r>
              <a:rPr lang="en-US" sz="2800" dirty="0" err="1"/>
              <a:t>eg</a:t>
            </a:r>
            <a:r>
              <a:rPr lang="en-US" sz="2800" dirty="0"/>
              <a:t>: </a:t>
            </a:r>
            <a:r>
              <a:rPr lang="en-US" sz="2800" dirty="0" smtClean="0"/>
              <a:t>unworthiness</a:t>
            </a:r>
            <a:r>
              <a:rPr lang="en-US" sz="2800" dirty="0"/>
              <a:t>	  </a:t>
            </a:r>
          </a:p>
          <a:p>
            <a:pPr lvl="0">
              <a:spcBef>
                <a:spcPts val="600"/>
              </a:spcBef>
            </a:pPr>
            <a:r>
              <a:rPr lang="en-US" sz="2800" dirty="0"/>
              <a:t>Reactions to other </a:t>
            </a:r>
            <a:r>
              <a:rPr lang="en-US" sz="2800" dirty="0" smtClean="0"/>
              <a:t>people </a:t>
            </a:r>
            <a:r>
              <a:rPr lang="en-US" sz="2800" dirty="0" err="1" smtClean="0"/>
              <a:t>eg</a:t>
            </a:r>
            <a:r>
              <a:rPr lang="en-US" sz="2800" dirty="0" smtClean="0"/>
              <a:t>: anger, </a:t>
            </a:r>
            <a:r>
              <a:rPr lang="en-US" sz="2800" dirty="0" smtClean="0"/>
              <a:t>jealousy</a:t>
            </a:r>
            <a:endParaRPr lang="en-US" sz="2800" dirty="0"/>
          </a:p>
          <a:p>
            <a:pPr lvl="0">
              <a:spcBef>
                <a:spcPts val="600"/>
              </a:spcBef>
            </a:pPr>
            <a:r>
              <a:rPr lang="en-US" sz="2800" dirty="0"/>
              <a:t>Reactivity about how </a:t>
            </a:r>
            <a:r>
              <a:rPr lang="en-US" sz="2800" dirty="0" smtClean="0"/>
              <a:t>it</a:t>
            </a:r>
            <a:r>
              <a:rPr lang="en-US" sz="2800" dirty="0"/>
              <a:t> </a:t>
            </a:r>
            <a:r>
              <a:rPr lang="en-US" sz="2800" dirty="0" smtClean="0"/>
              <a:t>will</a:t>
            </a:r>
            <a:r>
              <a:rPr lang="en-US" sz="2800" dirty="0" smtClean="0"/>
              <a:t> turn </a:t>
            </a:r>
            <a:r>
              <a:rPr lang="en-US" sz="2800" dirty="0"/>
              <a:t>out </a:t>
            </a:r>
            <a:endParaRPr lang="en-US" sz="2800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eg</a:t>
            </a:r>
            <a:r>
              <a:rPr lang="en-US" sz="2800" dirty="0"/>
              <a:t>: anxiety, hope</a:t>
            </a:r>
          </a:p>
          <a:p>
            <a:pPr lvl="0">
              <a:spcBef>
                <a:spcPts val="600"/>
              </a:spcBef>
            </a:pPr>
            <a:r>
              <a:rPr lang="en-US" sz="2800" dirty="0" err="1"/>
              <a:t>Egoic</a:t>
            </a:r>
            <a:r>
              <a:rPr lang="en-US" sz="2800" dirty="0"/>
              <a:t> appropriation, spiritual </a:t>
            </a:r>
            <a:r>
              <a:rPr lang="en-US" sz="2800" dirty="0" smtClean="0"/>
              <a:t>materialism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eg</a:t>
            </a:r>
            <a:r>
              <a:rPr lang="en-US" sz="2800" dirty="0"/>
              <a:t>: embarrassment, </a:t>
            </a:r>
            <a:r>
              <a:rPr lang="en-US" sz="2800" dirty="0" smtClean="0"/>
              <a:t>pride</a:t>
            </a:r>
            <a:endParaRPr lang="en-US" sz="2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CBA5-99EB-43D7-BDA3-2F18A872314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2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RELEASE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Identify and r</a:t>
            </a:r>
            <a:r>
              <a:rPr lang="en-US" sz="4400" dirty="0" smtClean="0"/>
              <a:t>elease attachments,</a:t>
            </a:r>
          </a:p>
          <a:p>
            <a:pPr marL="0" indent="0" algn="ctr">
              <a:buNone/>
            </a:pPr>
            <a:r>
              <a:rPr lang="en-US" sz="4400" i="1" dirty="0"/>
              <a:t>e</a:t>
            </a:r>
            <a:r>
              <a:rPr lang="en-US" sz="4400" i="1" dirty="0" smtClean="0"/>
              <a:t>specially</a:t>
            </a:r>
            <a:r>
              <a:rPr lang="en-US" sz="4400" dirty="0" smtClean="0"/>
              <a:t> </a:t>
            </a:r>
            <a:r>
              <a:rPr lang="en-US" sz="4400" dirty="0"/>
              <a:t>to the outcome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5E3B-D568-48B8-98FD-AAF9A61B68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138</TotalTime>
  <Words>194</Words>
  <Application>Microsoft Office PowerPoint</Application>
  <PresentationFormat>On-screen Show (4:3)</PresentationFormat>
  <Paragraphs>103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Ocean design template</vt:lpstr>
      <vt:lpstr> SACRED SERVICE: THE YOGA OF TRANSFORMING WORK, SERVICE, AND LIFE  INTO CONTINUOUS CONTEMPLATIVE PRACTICE   Integral European Conference  </vt:lpstr>
      <vt:lpstr>The goal of karma yoga and sacred service  is to transform all of life  into continuous contemplative practice </vt:lpstr>
      <vt:lpstr>  THE TEN KEY STEPS   </vt:lpstr>
      <vt:lpstr> 2  DEDICATE OR OFFER YOUR  ACTIVITY   </vt:lpstr>
      <vt:lpstr> 3  SET AN INTENTION </vt:lpstr>
      <vt:lpstr> 4  IMPECCABILITY </vt:lpstr>
      <vt:lpstr>    5 BE MINDFUL      </vt:lpstr>
      <vt:lpstr>6  EXPLORE YOUR REACTIONS</vt:lpstr>
      <vt:lpstr>   7  RELEASE ATTACHMENTS   </vt:lpstr>
      <vt:lpstr>   8  STOP     </vt:lpstr>
      <vt:lpstr> 9 REFLECT AND LEARN </vt:lpstr>
      <vt:lpstr> 10 OFFER THE BENEFITS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SERVICE: THE YOGA OF TRANSFORMING WORK, SERVICE AND LIFE  INTO SPIRITUAL PRACTICE  Integral European Conference</dc:title>
  <dc:creator>L'Allier, Bonnie</dc:creator>
  <cp:lastModifiedBy>Walsh, Roger</cp:lastModifiedBy>
  <cp:revision>17</cp:revision>
  <cp:lastPrinted>2018-04-29T16:05:18Z</cp:lastPrinted>
  <dcterms:created xsi:type="dcterms:W3CDTF">2018-04-29T01:55:39Z</dcterms:created>
  <dcterms:modified xsi:type="dcterms:W3CDTF">2018-04-29T16:33:48Z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